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Saleziánsky duch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PAŽ – </a:t>
            </a:r>
            <a:r>
              <a:rPr lang="en-US" dirty="0" err="1"/>
              <a:t>štatút</a:t>
            </a:r>
            <a:r>
              <a:rPr lang="en-US" dirty="0"/>
              <a:t> </a:t>
            </a:r>
            <a:r>
              <a:rPr lang="en-US" dirty="0" err="1"/>
              <a:t>čl</a:t>
            </a:r>
            <a:r>
              <a:rPr lang="en-US" dirty="0"/>
              <a:t>. 13 – 16</a:t>
            </a:r>
          </a:p>
        </p:txBody>
      </p:sp>
      <p:pic>
        <p:nvPicPr>
          <p:cNvPr id="1028" name="Picture 4" descr="ASC Slovakia :: Združenie saleziánov spolupracovníkov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76" y="464320"/>
            <a:ext cx="3473309" cy="399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0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cher | Fun Optical Illusions | Freaky Optical Illusions Website - Optical  S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93" y="0"/>
            <a:ext cx="9785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4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Vzácne dedičstvo a skúsenosť angažovanej viery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5"/>
            <a:ext cx="5960531" cy="3929716"/>
          </a:xfrm>
        </p:spPr>
        <p:txBody>
          <a:bodyPr>
            <a:normAutofit/>
          </a:bodyPr>
          <a:lstStyle/>
          <a:p>
            <a:r>
              <a:rPr lang="sk-SK" sz="2400" dirty="0"/>
              <a:t>T</a:t>
            </a:r>
            <a:r>
              <a:rPr lang="en-US" sz="2400" dirty="0" err="1"/>
              <a:t>ypick</a:t>
            </a:r>
            <a:r>
              <a:rPr lang="sk-SK" sz="2400" dirty="0"/>
              <a:t>á</a:t>
            </a:r>
            <a:r>
              <a:rPr lang="en-US" sz="2400" dirty="0"/>
              <a:t> </a:t>
            </a:r>
            <a:r>
              <a:rPr lang="en-US" sz="2400" dirty="0" err="1"/>
              <a:t>evanjeliov</a:t>
            </a:r>
            <a:r>
              <a:rPr lang="sk-SK" sz="2400" dirty="0"/>
              <a:t>á</a:t>
            </a:r>
            <a:r>
              <a:rPr lang="en-US" sz="2400" dirty="0"/>
              <a:t> </a:t>
            </a:r>
            <a:r>
              <a:rPr lang="en-US" sz="2400" dirty="0" err="1"/>
              <a:t>sk</a:t>
            </a:r>
            <a:r>
              <a:rPr lang="sk-SK" sz="2400" dirty="0"/>
              <a:t>ú</a:t>
            </a:r>
            <a:r>
              <a:rPr lang="en-US" sz="2400" dirty="0" err="1"/>
              <a:t>senos</a:t>
            </a:r>
            <a:r>
              <a:rPr lang="sk-SK" sz="2400" dirty="0"/>
              <a:t>ť </a:t>
            </a:r>
            <a:r>
              <a:rPr lang="pl-PL" sz="2400" dirty="0"/>
              <a:t>prameniaca v samotnom srdci Krista</a:t>
            </a:r>
          </a:p>
          <a:p>
            <a:r>
              <a:rPr lang="sk-SK" sz="2400" dirty="0" err="1"/>
              <a:t>P</a:t>
            </a:r>
            <a:r>
              <a:rPr lang="en-US" sz="2400" dirty="0" err="1"/>
              <a:t>ob</a:t>
            </a:r>
            <a:r>
              <a:rPr lang="sk-SK" sz="2400" dirty="0"/>
              <a:t>á</a:t>
            </a:r>
            <a:r>
              <a:rPr lang="en-US" sz="2400" dirty="0"/>
              <a:t>da k </a:t>
            </a:r>
            <a:r>
              <a:rPr lang="en-US" sz="2400" dirty="0" err="1"/>
              <a:t>darovaniu</a:t>
            </a:r>
            <a:r>
              <a:rPr lang="en-US" sz="2400" dirty="0"/>
              <a:t> a k </a:t>
            </a:r>
            <a:r>
              <a:rPr lang="en-US" sz="2400" dirty="0" err="1"/>
              <a:t>slu</a:t>
            </a:r>
            <a:r>
              <a:rPr lang="sk-SK" sz="2400" dirty="0"/>
              <a:t>ž</a:t>
            </a:r>
            <a:r>
              <a:rPr lang="en-US" sz="2400" dirty="0"/>
              <a:t>be</a:t>
            </a:r>
            <a:endParaRPr lang="sk-SK" sz="2400" dirty="0"/>
          </a:p>
          <a:p>
            <a:r>
              <a:rPr lang="sk-SK" sz="2400" dirty="0"/>
              <a:t>O</a:t>
            </a:r>
            <a:r>
              <a:rPr lang="pt-BR" sz="2400" dirty="0"/>
              <a:t>dpove</a:t>
            </a:r>
            <a:r>
              <a:rPr lang="sk-SK" sz="2400" dirty="0"/>
              <a:t>ď</a:t>
            </a:r>
            <a:r>
              <a:rPr lang="pt-BR" sz="2400" dirty="0"/>
              <a:t> na naliehavú</a:t>
            </a:r>
            <a:r>
              <a:rPr lang="sk-SK" sz="2400" dirty="0"/>
              <a:t> </a:t>
            </a:r>
            <a:r>
              <a:rPr lang="pt-BR" sz="2400" dirty="0"/>
              <a:t>v</a:t>
            </a:r>
            <a:r>
              <a:rPr lang="sk-SK" sz="2400" dirty="0"/>
              <a:t>ý</a:t>
            </a:r>
            <a:r>
              <a:rPr lang="pt-BR" sz="2400" dirty="0"/>
              <a:t>zvu dona Bosca: „práca a sebaovládanie“</a:t>
            </a:r>
            <a:endParaRPr lang="sk-SK" sz="2400" dirty="0"/>
          </a:p>
          <a:p>
            <a:r>
              <a:rPr lang="sk-SK" sz="2400" dirty="0" err="1"/>
              <a:t>P</a:t>
            </a:r>
            <a:r>
              <a:rPr lang="en-US" sz="2400" dirty="0" err="1"/>
              <a:t>oskyt</a:t>
            </a:r>
            <a:r>
              <a:rPr lang="sk-SK" sz="2400" dirty="0"/>
              <a:t>uje</a:t>
            </a:r>
            <a:r>
              <a:rPr lang="en-US" sz="2400" dirty="0"/>
              <a:t> </a:t>
            </a:r>
            <a:r>
              <a:rPr lang="en-US" sz="2400" dirty="0" err="1"/>
              <a:t>dôvody</a:t>
            </a:r>
            <a:r>
              <a:rPr lang="sk-SK" sz="2400" dirty="0"/>
              <a:t> </a:t>
            </a:r>
            <a:r>
              <a:rPr lang="en-US" sz="2400" dirty="0" err="1"/>
              <a:t>nádeje</a:t>
            </a:r>
            <a:r>
              <a:rPr lang="en-US" sz="2400" dirty="0"/>
              <a:t> a </a:t>
            </a:r>
            <a:r>
              <a:rPr lang="en-US" sz="2400" dirty="0" err="1"/>
              <a:t>perspektívy</a:t>
            </a:r>
            <a:r>
              <a:rPr lang="en-US" sz="2400" dirty="0"/>
              <a:t> </a:t>
            </a:r>
            <a:r>
              <a:rPr lang="en-US" sz="2400" dirty="0" err="1"/>
              <a:t>budúcnosti</a:t>
            </a:r>
            <a:r>
              <a:rPr lang="en-US" sz="2400" dirty="0"/>
              <a:t> pre </a:t>
            </a:r>
            <a:r>
              <a:rPr lang="en-US" sz="2400" dirty="0" err="1"/>
              <a:t>konkrétnych</a:t>
            </a:r>
            <a:r>
              <a:rPr lang="sk-SK" sz="2400" dirty="0"/>
              <a:t> ľ</a:t>
            </a:r>
            <a:r>
              <a:rPr lang="en-US" sz="2400" dirty="0" err="1"/>
              <a:t>udí</a:t>
            </a:r>
            <a:r>
              <a:rPr lang="en-US" sz="2400" dirty="0"/>
              <a:t> a pre </a:t>
            </a:r>
            <a:r>
              <a:rPr lang="en-US" sz="2400" dirty="0" err="1"/>
              <a:t>spolo</a:t>
            </a:r>
            <a:r>
              <a:rPr lang="sk-SK" sz="2400" dirty="0"/>
              <a:t>č</a:t>
            </a:r>
            <a:r>
              <a:rPr lang="en-US" sz="2400" dirty="0" err="1"/>
              <a:t>nos</a:t>
            </a:r>
            <a:r>
              <a:rPr lang="sk-SK" sz="2400" dirty="0"/>
              <a:t>ť</a:t>
            </a:r>
          </a:p>
          <a:p>
            <a:r>
              <a:rPr lang="sk-SK" sz="2400" dirty="0"/>
              <a:t>B</a:t>
            </a:r>
            <a:r>
              <a:rPr lang="en-US" sz="2400" dirty="0"/>
              <a:t>y</a:t>
            </a:r>
            <a:r>
              <a:rPr lang="sk-SK" sz="2400" dirty="0"/>
              <a:t>ť</a:t>
            </a:r>
            <a:r>
              <a:rPr lang="en-US" sz="2400" dirty="0"/>
              <a:t> </a:t>
            </a:r>
            <a:r>
              <a:rPr lang="en-US" sz="2400" dirty="0" err="1"/>
              <a:t>prav</a:t>
            </a:r>
            <a:r>
              <a:rPr lang="sk-SK" sz="2400" dirty="0"/>
              <a:t>ý</a:t>
            </a:r>
            <a:r>
              <a:rPr lang="en-US" sz="2400" dirty="0"/>
              <a:t>m </a:t>
            </a:r>
            <a:r>
              <a:rPr lang="en-US" sz="2400" dirty="0" err="1"/>
              <a:t>spolupracovníkom</a:t>
            </a:r>
            <a:r>
              <a:rPr lang="sk-SK" sz="2400" dirty="0"/>
              <a:t> </a:t>
            </a:r>
            <a:r>
              <a:rPr lang="en-US" sz="2400" dirty="0" err="1"/>
              <a:t>Boha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uskuto</a:t>
            </a:r>
            <a:r>
              <a:rPr lang="sk-SK" sz="2400" dirty="0" err="1"/>
              <a:t>čň</a:t>
            </a:r>
            <a:r>
              <a:rPr lang="en-US" sz="2400" dirty="0" err="1"/>
              <a:t>ovaní</a:t>
            </a:r>
            <a:r>
              <a:rPr lang="en-US" sz="2400" dirty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plánu</a:t>
            </a:r>
            <a:r>
              <a:rPr lang="en-US" sz="2400" dirty="0"/>
              <a:t> </a:t>
            </a:r>
            <a:r>
              <a:rPr lang="en-US" sz="2400" dirty="0" err="1"/>
              <a:t>spásy</a:t>
            </a:r>
            <a:endParaRPr lang="en-US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335" y="1456567"/>
            <a:ext cx="4929840" cy="490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8117167" y="6277802"/>
            <a:ext cx="2981139" cy="454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/>
              <a:t>Čo je v mojom srdci?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27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Apoštolská láska vo svete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20000" y="1825625"/>
            <a:ext cx="6947759" cy="4728924"/>
          </a:xfrm>
        </p:spPr>
        <p:txBody>
          <a:bodyPr>
            <a:noAutofit/>
          </a:bodyPr>
          <a:lstStyle/>
          <a:p>
            <a:r>
              <a:rPr lang="en-US" sz="2400" dirty="0" err="1"/>
              <a:t>Srdcom</a:t>
            </a:r>
            <a:r>
              <a:rPr lang="en-US" sz="2400" dirty="0"/>
              <a:t> </a:t>
            </a:r>
            <a:r>
              <a:rPr lang="en-US" sz="2400" dirty="0" err="1"/>
              <a:t>saleziánskeho</a:t>
            </a:r>
            <a:r>
              <a:rPr lang="en-US" sz="2400" dirty="0"/>
              <a:t> </a:t>
            </a:r>
            <a:r>
              <a:rPr lang="en-US" sz="2400" dirty="0" err="1"/>
              <a:t>ducha</a:t>
            </a:r>
            <a:r>
              <a:rPr lang="en-US" sz="2400" dirty="0"/>
              <a:t> je </a:t>
            </a:r>
            <a:r>
              <a:rPr lang="en-US" sz="2400" dirty="0" err="1"/>
              <a:t>apo</a:t>
            </a:r>
            <a:r>
              <a:rPr lang="sk-SK" sz="2400" dirty="0"/>
              <a:t>š</a:t>
            </a:r>
            <a:r>
              <a:rPr lang="en-US" sz="2400" dirty="0" err="1"/>
              <a:t>tolská</a:t>
            </a:r>
            <a:r>
              <a:rPr lang="en-US" sz="2400" dirty="0"/>
              <a:t> a</a:t>
            </a:r>
            <a:r>
              <a:rPr lang="sk-SK" sz="2400" dirty="0"/>
              <a:t> </a:t>
            </a:r>
            <a:r>
              <a:rPr lang="en-US" sz="2400" dirty="0" err="1"/>
              <a:t>pastora</a:t>
            </a:r>
            <a:r>
              <a:rPr lang="sk-SK" sz="2400" dirty="0"/>
              <a:t>č</a:t>
            </a:r>
            <a:r>
              <a:rPr lang="en-US" sz="2400" dirty="0" err="1"/>
              <a:t>ná</a:t>
            </a:r>
            <a:r>
              <a:rPr lang="en-US" sz="2400" dirty="0"/>
              <a:t> </a:t>
            </a:r>
            <a:r>
              <a:rPr lang="en-US" sz="2400" dirty="0" err="1"/>
              <a:t>láska</a:t>
            </a:r>
            <a:r>
              <a:rPr lang="en-US" sz="2400" dirty="0"/>
              <a:t>.</a:t>
            </a:r>
            <a:endParaRPr lang="sk-SK" sz="2400" dirty="0"/>
          </a:p>
          <a:p>
            <a:r>
              <a:rPr lang="en-US" sz="2400" dirty="0" err="1"/>
              <a:t>Sprítom</a:t>
            </a:r>
            <a:r>
              <a:rPr lang="sk-SK" sz="2400" dirty="0"/>
              <a:t>ň</a:t>
            </a:r>
            <a:r>
              <a:rPr lang="en-US" sz="2400" dirty="0" err="1"/>
              <a:t>uje</a:t>
            </a:r>
            <a:r>
              <a:rPr lang="en-US" sz="2400" dirty="0"/>
              <a:t> </a:t>
            </a:r>
            <a:r>
              <a:rPr lang="en-US" sz="2400" dirty="0" err="1"/>
              <a:t>medzi</a:t>
            </a:r>
            <a:r>
              <a:rPr lang="en-US" sz="2400" dirty="0"/>
              <a:t> </a:t>
            </a:r>
            <a:r>
              <a:rPr lang="en-US" sz="2400" dirty="0" err="1"/>
              <a:t>mlad</a:t>
            </a:r>
            <a:r>
              <a:rPr lang="sk-SK" sz="2400" dirty="0"/>
              <a:t>ý</a:t>
            </a:r>
            <a:r>
              <a:rPr lang="en-US" sz="2400" dirty="0"/>
              <a:t>mi </a:t>
            </a:r>
            <a:r>
              <a:rPr lang="en-US" sz="2400" dirty="0" err="1"/>
              <a:t>Otcovo</a:t>
            </a:r>
            <a:r>
              <a:rPr lang="sk-SK" sz="2400" dirty="0"/>
              <a:t> </a:t>
            </a:r>
            <a:r>
              <a:rPr lang="en-US" sz="2400" dirty="0" err="1"/>
              <a:t>milosrdenstvo</a:t>
            </a:r>
            <a:endParaRPr lang="sk-SK" sz="2400" dirty="0"/>
          </a:p>
          <a:p>
            <a:r>
              <a:rPr lang="sk-SK" sz="2400" dirty="0" err="1"/>
              <a:t>V</a:t>
            </a:r>
            <a:r>
              <a:rPr lang="en-US" sz="2400" dirty="0" err="1"/>
              <a:t>zor</a:t>
            </a:r>
            <a:r>
              <a:rPr lang="en-US" sz="2400" dirty="0"/>
              <a:t> </a:t>
            </a:r>
            <a:r>
              <a:rPr lang="en-US" sz="2400" dirty="0" err="1"/>
              <a:t>kres</a:t>
            </a:r>
            <a:r>
              <a:rPr lang="sk-SK" sz="2400" dirty="0"/>
              <a:t>ť</a:t>
            </a:r>
            <a:r>
              <a:rPr lang="en-US" sz="2400" dirty="0" err="1"/>
              <a:t>anského</a:t>
            </a:r>
            <a:r>
              <a:rPr lang="en-US" sz="2400" dirty="0"/>
              <a:t> </a:t>
            </a:r>
            <a:r>
              <a:rPr lang="en-US" sz="2400" dirty="0" err="1"/>
              <a:t>humanizmu</a:t>
            </a:r>
            <a:r>
              <a:rPr lang="en-US" sz="2400" dirty="0"/>
              <a:t>, </a:t>
            </a:r>
            <a:r>
              <a:rPr lang="en-US" sz="2400" dirty="0" err="1"/>
              <a:t>ap</a:t>
            </a:r>
            <a:r>
              <a:rPr lang="sk-SK" sz="2400" dirty="0" err="1"/>
              <a:t>oš</a:t>
            </a:r>
            <a:r>
              <a:rPr lang="en-US" sz="2400" dirty="0" err="1"/>
              <a:t>tolskej</a:t>
            </a:r>
            <a:r>
              <a:rPr lang="en-US" sz="2400" dirty="0"/>
              <a:t> </a:t>
            </a:r>
            <a:r>
              <a:rPr lang="en-US" sz="2400" dirty="0" err="1"/>
              <a:t>horlivosti</a:t>
            </a:r>
            <a:r>
              <a:rPr lang="en-US" sz="2400" dirty="0"/>
              <a:t> a v</a:t>
            </a:r>
            <a:r>
              <a:rPr lang="sk-SK" sz="2400" dirty="0"/>
              <a:t>ľ</a:t>
            </a:r>
            <a:r>
              <a:rPr lang="en-US" sz="2400" dirty="0" err="1"/>
              <a:t>údnosti</a:t>
            </a:r>
            <a:endParaRPr lang="sk-SK" sz="2400" dirty="0"/>
          </a:p>
          <a:p>
            <a:r>
              <a:rPr lang="sk-SK" sz="2400" dirty="0" err="1"/>
              <a:t>Ú</a:t>
            </a:r>
            <a:r>
              <a:rPr lang="en-US" sz="2400" dirty="0" err="1"/>
              <a:t>zko</a:t>
            </a:r>
            <a:r>
              <a:rPr lang="en-US" sz="2400" dirty="0"/>
              <a:t> </a:t>
            </a:r>
            <a:r>
              <a:rPr lang="en-US" sz="2400" dirty="0" err="1"/>
              <a:t>spätí</a:t>
            </a:r>
            <a:r>
              <a:rPr lang="sk-SK" sz="2400" dirty="0"/>
              <a:t> </a:t>
            </a:r>
            <a:r>
              <a:rPr lang="en-US" sz="2400" dirty="0"/>
              <a:t>so </a:t>
            </a:r>
            <a:r>
              <a:rPr lang="en-US" sz="2400" dirty="0" err="1"/>
              <a:t>spolo</a:t>
            </a:r>
            <a:r>
              <a:rPr lang="sk-SK" sz="2400" dirty="0"/>
              <a:t>č</a:t>
            </a:r>
            <a:r>
              <a:rPr lang="en-US" sz="2400" dirty="0" err="1"/>
              <a:t>nos</a:t>
            </a:r>
            <a:r>
              <a:rPr lang="sk-SK" sz="2400" dirty="0"/>
              <a:t>ť</a:t>
            </a:r>
            <a:r>
              <a:rPr lang="en-US" sz="2400" dirty="0" err="1"/>
              <a:t>ou</a:t>
            </a:r>
            <a:r>
              <a:rPr lang="en-US" sz="2400" dirty="0"/>
              <a:t>, v </a:t>
            </a:r>
            <a:r>
              <a:rPr lang="en-US" sz="2400" dirty="0" err="1"/>
              <a:t>ktorej</a:t>
            </a:r>
            <a:r>
              <a:rPr lang="en-US" sz="2400" dirty="0"/>
              <a:t> </a:t>
            </a:r>
            <a:r>
              <a:rPr lang="sk-SK" sz="2400" dirty="0"/>
              <a:t>ž</a:t>
            </a:r>
            <a:r>
              <a:rPr lang="en-US" sz="2400" dirty="0" err="1"/>
              <a:t>ijú</a:t>
            </a:r>
            <a:r>
              <a:rPr lang="en-US" sz="2400" dirty="0"/>
              <a:t> a v </a:t>
            </a:r>
            <a:r>
              <a:rPr lang="en-US" sz="2400" dirty="0" err="1"/>
              <a:t>ktorej</a:t>
            </a:r>
            <a:r>
              <a:rPr lang="en-US" sz="2400" dirty="0"/>
              <a:t> </a:t>
            </a:r>
            <a:r>
              <a:rPr lang="en-US" sz="2400" dirty="0" err="1"/>
              <a:t>sú</a:t>
            </a:r>
            <a:r>
              <a:rPr lang="en-US" sz="2400" dirty="0"/>
              <a:t> </a:t>
            </a:r>
            <a:r>
              <a:rPr lang="en-US" sz="2400" dirty="0" err="1"/>
              <a:t>povolaní</a:t>
            </a:r>
            <a:r>
              <a:rPr lang="sk-SK" sz="2400" dirty="0"/>
              <a:t> </a:t>
            </a:r>
            <a:r>
              <a:rPr lang="en-US" sz="2400" dirty="0"/>
              <a:t>by</a:t>
            </a:r>
            <a:r>
              <a:rPr lang="sk-SK" sz="2400" dirty="0"/>
              <a:t>ť</a:t>
            </a:r>
            <a:r>
              <a:rPr lang="en-US" sz="2400" dirty="0"/>
              <a:t> </a:t>
            </a:r>
            <a:r>
              <a:rPr lang="en-US" sz="2400" dirty="0" err="1"/>
              <a:t>svetlom</a:t>
            </a:r>
            <a:r>
              <a:rPr lang="en-US" sz="2400" dirty="0"/>
              <a:t>, so</a:t>
            </a:r>
            <a:r>
              <a:rPr lang="sk-SK" sz="2400" dirty="0"/>
              <a:t>ľ</a:t>
            </a:r>
            <a:r>
              <a:rPr lang="en-US" sz="2400" dirty="0" err="1"/>
              <a:t>ou</a:t>
            </a:r>
            <a:r>
              <a:rPr lang="en-US" sz="2400" dirty="0"/>
              <a:t> a </a:t>
            </a:r>
            <a:r>
              <a:rPr lang="en-US" sz="2400" dirty="0" err="1"/>
              <a:t>kvasom</a:t>
            </a:r>
            <a:endParaRPr lang="sk-SK" sz="2400" dirty="0"/>
          </a:p>
          <a:p>
            <a:r>
              <a:rPr lang="en-US" sz="2400" dirty="0"/>
              <a:t>Do </a:t>
            </a:r>
            <a:r>
              <a:rPr lang="en-US" sz="2400" dirty="0" err="1"/>
              <a:t>svojho</a:t>
            </a:r>
            <a:r>
              <a:rPr lang="en-US" sz="2400" dirty="0"/>
              <a:t> </a:t>
            </a:r>
            <a:r>
              <a:rPr lang="sk-SK" sz="2400" dirty="0" err="1"/>
              <a:t>ž</a:t>
            </a:r>
            <a:r>
              <a:rPr lang="en-US" sz="2400" dirty="0" err="1"/>
              <a:t>ivota</a:t>
            </a:r>
            <a:r>
              <a:rPr lang="en-US" sz="2400" dirty="0"/>
              <a:t> </a:t>
            </a:r>
            <a:r>
              <a:rPr lang="en-US" sz="2400" dirty="0" err="1"/>
              <a:t>zah</a:t>
            </a:r>
            <a:r>
              <a:rPr lang="sk-SK" sz="2400" dirty="0" err="1"/>
              <a:t>ŕň</a:t>
            </a:r>
            <a:r>
              <a:rPr lang="en-US" sz="2400" dirty="0" err="1"/>
              <a:t>ajú</a:t>
            </a:r>
            <a:r>
              <a:rPr lang="en-US" sz="2400" dirty="0"/>
              <a:t> v</a:t>
            </a:r>
            <a:r>
              <a:rPr lang="sk-SK" sz="2400" dirty="0"/>
              <a:t>š</a:t>
            </a:r>
            <a:r>
              <a:rPr lang="en-US" sz="2400" dirty="0" err="1"/>
              <a:t>etko</a:t>
            </a:r>
            <a:r>
              <a:rPr lang="sk-SK" sz="2400" dirty="0"/>
              <a:t> č</a:t>
            </a:r>
            <a:r>
              <a:rPr lang="en-US" sz="2400" dirty="0"/>
              <a:t>o je </a:t>
            </a:r>
            <a:r>
              <a:rPr lang="en-US" sz="2400" dirty="0" err="1"/>
              <a:t>dobr</a:t>
            </a:r>
            <a:r>
              <a:rPr lang="sk-SK" sz="2400" dirty="0"/>
              <a:t>é</a:t>
            </a:r>
          </a:p>
          <a:p>
            <a:r>
              <a:rPr lang="sk-SK" sz="2400" dirty="0" err="1"/>
              <a:t>P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rozli</a:t>
            </a:r>
            <a:r>
              <a:rPr lang="sk-SK" sz="2400" dirty="0"/>
              <a:t>š</a:t>
            </a:r>
            <a:r>
              <a:rPr lang="en-US" sz="2400" dirty="0" err="1"/>
              <a:t>ovaní</a:t>
            </a:r>
            <a:r>
              <a:rPr lang="en-US" sz="2400" dirty="0"/>
              <a:t> </a:t>
            </a:r>
            <a:r>
              <a:rPr lang="en-US" sz="2400" dirty="0" err="1"/>
              <a:t>znamení</a:t>
            </a:r>
            <a:r>
              <a:rPr lang="en-US" sz="2400" dirty="0"/>
              <a:t> </a:t>
            </a:r>
            <a:r>
              <a:rPr lang="en-US" sz="2400" dirty="0" err="1"/>
              <a:t>doby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sk-SK" sz="2400" dirty="0"/>
              <a:t>č</a:t>
            </a:r>
            <a:r>
              <a:rPr lang="en-US" sz="2400" dirty="0" err="1"/>
              <a:t>úvajú</a:t>
            </a:r>
            <a:r>
              <a:rPr lang="sk-SK" sz="2400" dirty="0"/>
              <a:t> </a:t>
            </a:r>
            <a:r>
              <a:rPr lang="en-US" sz="2400" dirty="0" err="1"/>
              <a:t>predov</a:t>
            </a:r>
            <a:r>
              <a:rPr lang="sk-SK" sz="2400" dirty="0"/>
              <a:t>š</a:t>
            </a:r>
            <a:r>
              <a:rPr lang="en-US" sz="2400" dirty="0" err="1"/>
              <a:t>etk</a:t>
            </a:r>
            <a:r>
              <a:rPr lang="sk-SK" sz="2400" dirty="0" err="1"/>
              <a:t>ý</a:t>
            </a:r>
            <a:r>
              <a:rPr lang="en-US" sz="2400" dirty="0"/>
              <a:t>m </a:t>
            </a:r>
            <a:r>
              <a:rPr lang="en-US" sz="2400" dirty="0" err="1"/>
              <a:t>mlad</a:t>
            </a:r>
            <a:r>
              <a:rPr lang="sk-SK" sz="2400" dirty="0"/>
              <a:t>ý</a:t>
            </a:r>
            <a:r>
              <a:rPr lang="en-US" sz="2400" dirty="0" err="1"/>
              <a:t>ch</a:t>
            </a:r>
            <a:endParaRPr lang="sk-SK" sz="2400" dirty="0"/>
          </a:p>
          <a:p>
            <a:r>
              <a:rPr lang="en-US" sz="2400" dirty="0"/>
              <a:t>Zo</a:t>
            </a:r>
            <a:r>
              <a:rPr lang="sk-SK" sz="2400" dirty="0"/>
              <a:t>č</a:t>
            </a:r>
            <a:r>
              <a:rPr lang="en-US" sz="2400" dirty="0" err="1"/>
              <a:t>i-vo</a:t>
            </a:r>
            <a:r>
              <a:rPr lang="sk-SK" sz="2400" dirty="0"/>
              <a:t>č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spolo</a:t>
            </a:r>
            <a:r>
              <a:rPr lang="sk-SK" sz="2400" dirty="0"/>
              <a:t>č</a:t>
            </a:r>
            <a:r>
              <a:rPr lang="en-US" sz="2400" dirty="0" err="1"/>
              <a:t>ensko-kultúrnym</a:t>
            </a:r>
            <a:r>
              <a:rPr lang="en-US" sz="2400" dirty="0"/>
              <a:t> v</a:t>
            </a:r>
            <a:r>
              <a:rPr lang="sk-SK" sz="2400" dirty="0"/>
              <a:t>ý</a:t>
            </a:r>
            <a:r>
              <a:rPr lang="en-US" sz="2400" dirty="0" err="1"/>
              <a:t>zvam</a:t>
            </a:r>
            <a:r>
              <a:rPr lang="sk-SK" sz="2400" dirty="0"/>
              <a:t> </a:t>
            </a:r>
            <a:r>
              <a:rPr lang="en-US" sz="2400" dirty="0"/>
              <a:t>a</a:t>
            </a:r>
            <a:r>
              <a:rPr lang="sk-SK" sz="2400" dirty="0"/>
              <a:t> ťaž</a:t>
            </a:r>
            <a:r>
              <a:rPr lang="en-US" sz="2400" dirty="0" err="1"/>
              <a:t>kostiam</a:t>
            </a:r>
            <a:r>
              <a:rPr lang="en-US" sz="2400" dirty="0"/>
              <a:t> </a:t>
            </a:r>
            <a:r>
              <a:rPr lang="en-US" sz="2400" dirty="0" err="1"/>
              <a:t>zaujímajú</a:t>
            </a:r>
            <a:r>
              <a:rPr lang="en-US" sz="2400" dirty="0"/>
              <a:t> </a:t>
            </a:r>
            <a:r>
              <a:rPr lang="en-US" sz="2400" dirty="0" err="1"/>
              <a:t>kritic</a:t>
            </a:r>
            <a:r>
              <a:rPr lang="sk-SK" sz="2400" dirty="0"/>
              <a:t>ký</a:t>
            </a:r>
            <a:r>
              <a:rPr lang="en-US" sz="2400" dirty="0"/>
              <a:t> a </a:t>
            </a:r>
            <a:r>
              <a:rPr lang="en-US" sz="2400" dirty="0" err="1"/>
              <a:t>kon</a:t>
            </a:r>
            <a:r>
              <a:rPr lang="sk-SK" sz="2400" dirty="0" err="1"/>
              <a:t>štr</a:t>
            </a:r>
            <a:r>
              <a:rPr lang="en-US" sz="2400" dirty="0" err="1"/>
              <a:t>uktívny</a:t>
            </a:r>
            <a:r>
              <a:rPr lang="sk-SK" sz="2400" dirty="0"/>
              <a:t> </a:t>
            </a:r>
            <a:r>
              <a:rPr lang="en-US" sz="2400" dirty="0" err="1"/>
              <a:t>postoj</a:t>
            </a:r>
            <a:endParaRPr lang="en-US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207" y="1671638"/>
            <a:ext cx="3848100" cy="450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96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94" y="264458"/>
            <a:ext cx="6333566" cy="63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0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Poďme v mene Božom</a:t>
            </a:r>
            <a:endParaRPr lang="en-US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120000" y="1825625"/>
            <a:ext cx="10713412" cy="4512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/>
              <a:t>Akú mám evanjeliovú skúsenosť, v čom konkrétnom je to radostná zvesť pre mňa?</a:t>
            </a:r>
          </a:p>
          <a:p>
            <a:endParaRPr lang="sk-SK" sz="2400" dirty="0"/>
          </a:p>
          <a:p>
            <a:r>
              <a:rPr lang="sk-SK" sz="2400" dirty="0"/>
              <a:t>Ako konkrétne som poskytol v poslednom čase nádej a pozitívnu perspektívu?</a:t>
            </a:r>
          </a:p>
          <a:p>
            <a:endParaRPr lang="sk-SK" sz="2400" dirty="0"/>
          </a:p>
          <a:p>
            <a:r>
              <a:rPr lang="sk-SK" sz="2400" dirty="0"/>
              <a:t>Čo nám môže pomôcť, aby rástla naša pastoračná láska?</a:t>
            </a:r>
          </a:p>
          <a:p>
            <a:endParaRPr lang="sk-SK" sz="2400" dirty="0"/>
          </a:p>
          <a:p>
            <a:r>
              <a:rPr lang="sk-SK" sz="2400" dirty="0"/>
              <a:t>Čo som posledné počul od mladých, aké znamenia čias mi ukázali?</a:t>
            </a:r>
          </a:p>
          <a:p>
            <a:endParaRPr lang="sk-SK" sz="2400" dirty="0"/>
          </a:p>
          <a:p>
            <a:r>
              <a:rPr lang="sk-SK" sz="2400" dirty="0"/>
              <a:t>Čo mi pomohlo zaujať kritický a tvorivý postoj k ťažkostiam? </a:t>
            </a:r>
          </a:p>
          <a:p>
            <a:endParaRPr lang="sk-SK" sz="2400" dirty="0"/>
          </a:p>
          <a:p>
            <a:endParaRPr lang="en-US" sz="2400" dirty="0"/>
          </a:p>
        </p:txBody>
      </p:sp>
      <p:pic>
        <p:nvPicPr>
          <p:cNvPr id="5" name="Picture 2" descr="Escher | Fun Optical Illusions | Freaky Optical Illusions Website - Optical  S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08" y="153964"/>
            <a:ext cx="2192804" cy="153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SC Slovakia :: Združenie saleziánov spolupracovníkov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28" y="4186229"/>
            <a:ext cx="1989684" cy="228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1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71451"/>
            <a:ext cx="2828925" cy="43815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116" y="174052"/>
            <a:ext cx="5897096" cy="2387106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9090212" y="88599"/>
            <a:ext cx="30138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https://svetkrestanstva.postoj.sk/64423/testovat-budu-aj-reholne-sestry-cirkev-poskytuje-priestory-i-dobrovolnikov-11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53" y="4638404"/>
            <a:ext cx="11636188" cy="33198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3" y="5028639"/>
            <a:ext cx="6667500" cy="17335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619" y="5411026"/>
            <a:ext cx="1201034" cy="135116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3116" y="2676526"/>
            <a:ext cx="6648450" cy="1876425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6882653" y="5012571"/>
            <a:ext cx="4851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https://daliborko.sk/nasa-farnost/farske-oznamy/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3822B-C2AC-4060-AF42-80A90BACB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7072" y="2676526"/>
            <a:ext cx="2009775" cy="1683011"/>
          </a:xfrm>
          <a:prstGeom prst="rect">
            <a:avLst/>
          </a:prstGeom>
        </p:spPr>
      </p:pic>
      <p:sp>
        <p:nvSpPr>
          <p:cNvPr id="13" name="Obdĺžnik 10">
            <a:extLst>
              <a:ext uri="{FF2B5EF4-FFF2-40B4-BE49-F238E27FC236}">
                <a16:creationId xmlns:a16="http://schemas.microsoft.com/office/drawing/2014/main" id="{C0DDAF96-C790-4EF3-889D-7507C352E21F}"/>
              </a:ext>
            </a:extLst>
          </p:cNvPr>
          <p:cNvSpPr/>
          <p:nvPr/>
        </p:nvSpPr>
        <p:spPr>
          <a:xfrm>
            <a:off x="9249099" y="2120422"/>
            <a:ext cx="2783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https://kurzy.oratko.online/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48765"/>
      </p:ext>
    </p:extLst>
  </p:cSld>
  <p:clrMapOvr>
    <a:masterClrMapping/>
  </p:clrMapOvr>
</p:sld>
</file>

<file path=ppt/theme/theme1.xml><?xml version="1.0" encoding="utf-8"?>
<a:theme xmlns:a="http://schemas.openxmlformats.org/drawingml/2006/main" name="Hĺbka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TM04033923[[fn=Hĺbka]]</Template>
  <TotalTime>185</TotalTime>
  <Words>315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Hĺbka</vt:lpstr>
      <vt:lpstr>Saleziánsky duch</vt:lpstr>
      <vt:lpstr>PowerPoint Presentation</vt:lpstr>
      <vt:lpstr>Vzácne dedičstvo a skúsenosť angažovanej viery</vt:lpstr>
      <vt:lpstr>Apoštolská láska vo svete</vt:lpstr>
      <vt:lpstr>PowerPoint Presentation</vt:lpstr>
      <vt:lpstr>Poďme v mene Božom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Saleziánsky duch</dc:title>
  <dc:creator>User</dc:creator>
  <cp:lastModifiedBy>Kristina Kertysova</cp:lastModifiedBy>
  <cp:revision>8</cp:revision>
  <dcterms:created xsi:type="dcterms:W3CDTF">2020-11-02T20:50:16Z</dcterms:created>
  <dcterms:modified xsi:type="dcterms:W3CDTF">2020-11-03T19:02:49Z</dcterms:modified>
</cp:coreProperties>
</file>